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6" r:id="rId2"/>
    <p:sldId id="260" r:id="rId3"/>
    <p:sldId id="268" r:id="rId4"/>
    <p:sldId id="269" r:id="rId5"/>
    <p:sldId id="270" r:id="rId6"/>
    <p:sldId id="271" r:id="rId7"/>
    <p:sldId id="272" r:id="rId8"/>
    <p:sldId id="273" r:id="rId9"/>
    <p:sldId id="25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F549B-6F1B-4463-920F-2ECCDDB5CF02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ECE56-ECE7-43B3-9F98-EDE3235E3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11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ECE56-ECE7-43B3-9F98-EDE3235E3AD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5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928802"/>
            <a:ext cx="7500990" cy="1470025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B0E9D-D3CB-4056-9703-6475EEE4C580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5AB4C-35C4-48C9-95F5-1CC42D3EF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55275-D1C4-48C2-AE68-1521F4F06100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DF18F-D03E-4E50-8A24-F49D35345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CE7D9-8E69-43D3-BE14-1E466E518BC2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897D8-8F98-45C0-B3D8-31C4BCAE5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DC46-25C2-4467-BAC4-249522F9769A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B008-ACC4-43D5-B35E-7311EC07C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E6602-3086-4B46-BB3B-69651D7569F2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4210-442D-4E0F-876B-D6E5A1EE1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FD84A-A927-4F9A-AEB1-4F53E4B63223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B8698-A6CE-4D1E-B1A2-B9003E3CF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8C2CC-F2A4-4BB4-B970-2850E73CA590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56D46-DCAE-4247-A067-1A9D65A63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D720B-523D-4AE9-89BE-340AD37E3E8C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1B058-404E-42FF-AB78-F4BF469E2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CA47F-CAE5-4831-9381-297BCD468885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2D2F7-725B-478F-8D96-4575CF6ED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94DA4-9C08-480D-A2C2-8AAC4498724E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9AAF-A9AB-4291-8332-E3EEEAB40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C45A5-3A17-44E2-8D34-5EF3240BFC57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775CE-C7DF-409E-B268-7E6B6AA48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0D5C0D-ED4F-42BB-B740-00319BD3EF11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01A375-112C-4493-8A19-C02B2D503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357298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« Если действовать не будешь, ни к чему ума палата.»</a:t>
            </a:r>
          </a:p>
          <a:p>
            <a:pPr algn="r"/>
            <a:r>
              <a:rPr lang="ru-RU" sz="4800" i="1" dirty="0" smtClean="0"/>
              <a:t>                                                          </a:t>
            </a:r>
            <a:r>
              <a:rPr lang="ru-RU" sz="4000" b="1" i="1" dirty="0" smtClean="0">
                <a:solidFill>
                  <a:srgbClr val="FF0000"/>
                </a:solidFill>
              </a:rPr>
              <a:t>Ш. Руставели.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 </a:t>
            </a:r>
            <a:r>
              <a:rPr lang="ru-RU" sz="2400" i="1" dirty="0" err="1" smtClean="0"/>
              <a:t>Сучасні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діти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приходять</a:t>
            </a:r>
            <a:r>
              <a:rPr lang="ru-RU" sz="2400" i="1" dirty="0" smtClean="0"/>
              <a:t> до </a:t>
            </a:r>
            <a:r>
              <a:rPr lang="ru-RU" sz="2400" i="1" dirty="0" err="1" smtClean="0"/>
              <a:t>школи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величезним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бажанням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діяти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причому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діяти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успішно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Їм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подобається</a:t>
            </a:r>
            <a:r>
              <a:rPr lang="ru-RU" sz="2400" i="1" dirty="0" smtClean="0"/>
              <a:t> на </a:t>
            </a:r>
            <a:r>
              <a:rPr lang="ru-RU" sz="2400" i="1" dirty="0" err="1" smtClean="0"/>
              <a:t>уроці</a:t>
            </a:r>
            <a:r>
              <a:rPr lang="ru-RU" sz="2400" i="1" dirty="0" smtClean="0"/>
              <a:t> не просто </a:t>
            </a:r>
            <a:r>
              <a:rPr lang="ru-RU" sz="2400" i="1" dirty="0" err="1" smtClean="0"/>
              <a:t>слухати</a:t>
            </a:r>
            <a:r>
              <a:rPr lang="ru-RU" sz="2400" i="1" dirty="0" smtClean="0"/>
              <a:t>, а </a:t>
            </a:r>
            <a:r>
              <a:rPr lang="ru-RU" sz="2400" i="1" dirty="0" err="1" smtClean="0"/>
              <a:t>й</a:t>
            </a:r>
            <a:r>
              <a:rPr lang="ru-RU" sz="2400" i="1" dirty="0" smtClean="0"/>
              <a:t> бути </a:t>
            </a:r>
            <a:r>
              <a:rPr lang="ru-RU" sz="2400" i="1" dirty="0" err="1" smtClean="0"/>
              <a:t>активними</a:t>
            </a:r>
            <a:r>
              <a:rPr lang="ru-RU" sz="2400" i="1" dirty="0" smtClean="0"/>
              <a:t>  </a:t>
            </a:r>
            <a:r>
              <a:rPr lang="ru-RU" sz="2400" i="1" dirty="0" err="1" smtClean="0"/>
              <a:t>учасниками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навчального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процесу</a:t>
            </a:r>
            <a:r>
              <a:rPr lang="ru-RU" sz="2400" i="1" dirty="0" smtClean="0"/>
              <a:t>:  </a:t>
            </a:r>
            <a:r>
              <a:rPr lang="ru-RU" sz="2400" i="1" dirty="0" err="1" smtClean="0"/>
              <a:t>ставити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запитання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обговорювати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проблеми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брати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інтерв’ю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приймати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рішення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придумувати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фантазувати</a:t>
            </a:r>
            <a:r>
              <a:rPr lang="ru-RU" sz="2400" i="1" dirty="0" smtClean="0"/>
              <a:t>...</a:t>
            </a:r>
            <a:endParaRPr lang="ru-RU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3786190"/>
            <a:ext cx="5889932" cy="2805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err="1" smtClean="0">
                <a:solidFill>
                  <a:srgbClr val="FF0000"/>
                </a:solidFill>
              </a:rPr>
              <a:t>Мислити</a:t>
            </a:r>
            <a:r>
              <a:rPr lang="ru-RU" sz="2400" dirty="0" smtClean="0">
                <a:solidFill>
                  <a:srgbClr val="FF0000"/>
                </a:solidFill>
              </a:rPr>
              <a:t> критично </a:t>
            </a:r>
            <a:r>
              <a:rPr lang="ru-RU" sz="2400" dirty="0" err="1" smtClean="0">
                <a:solidFill>
                  <a:srgbClr val="FF0000"/>
                </a:solidFill>
              </a:rPr>
              <a:t>можна</a:t>
            </a:r>
            <a:r>
              <a:rPr lang="ru-RU" sz="2400" dirty="0" smtClean="0">
                <a:solidFill>
                  <a:srgbClr val="FF0000"/>
                </a:solidFill>
              </a:rPr>
              <a:t> в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 будь – </a:t>
            </a:r>
            <a:r>
              <a:rPr lang="ru-RU" sz="2400" dirty="0" err="1" smtClean="0">
                <a:solidFill>
                  <a:srgbClr val="FF0000"/>
                </a:solidFill>
              </a:rPr>
              <a:t>якому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віці</a:t>
            </a:r>
            <a:r>
              <a:rPr lang="ru-RU" sz="2400" dirty="0" smtClean="0">
                <a:solidFill>
                  <a:srgbClr val="FF0000"/>
                </a:solidFill>
              </a:rPr>
              <a:t>: не </a:t>
            </a:r>
            <a:r>
              <a:rPr lang="ru-RU" sz="2400" dirty="0" err="1" smtClean="0">
                <a:solidFill>
                  <a:srgbClr val="FF0000"/>
                </a:solidFill>
              </a:rPr>
              <a:t>лише</a:t>
            </a:r>
            <a:r>
              <a:rPr lang="ru-RU" sz="2400" dirty="0" smtClean="0">
                <a:solidFill>
                  <a:srgbClr val="FF0000"/>
                </a:solidFill>
              </a:rPr>
              <a:t> у </a:t>
            </a:r>
            <a:r>
              <a:rPr lang="ru-RU" sz="2400" dirty="0" err="1" smtClean="0">
                <a:solidFill>
                  <a:srgbClr val="FF0000"/>
                </a:solidFill>
              </a:rPr>
              <a:t>студентів</a:t>
            </a:r>
            <a:r>
              <a:rPr lang="ru-RU" sz="2400" dirty="0" smtClean="0">
                <a:solidFill>
                  <a:srgbClr val="FF0000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 а </a:t>
            </a:r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першокласників</a:t>
            </a:r>
            <a:r>
              <a:rPr lang="ru-RU" sz="2400" dirty="0" smtClean="0">
                <a:solidFill>
                  <a:srgbClr val="FF0000"/>
                </a:solidFill>
              </a:rPr>
              <a:t>  </a:t>
            </a:r>
            <a:r>
              <a:rPr lang="ru-RU" sz="2400" dirty="0" err="1" smtClean="0">
                <a:solidFill>
                  <a:srgbClr val="FF0000"/>
                </a:solidFill>
              </a:rPr>
              <a:t>достатньо</a:t>
            </a:r>
            <a:r>
              <a:rPr lang="ru-RU" sz="2400" dirty="0" smtClean="0">
                <a:solidFill>
                  <a:srgbClr val="FF0000"/>
                </a:solidFill>
              </a:rPr>
              <a:t>  для </a:t>
            </a:r>
          </a:p>
          <a:p>
            <a:pPr>
              <a:lnSpc>
                <a:spcPct val="150000"/>
              </a:lnSpc>
            </a:pPr>
            <a:r>
              <a:rPr lang="ru-RU" sz="2400" dirty="0" err="1" smtClean="0">
                <a:solidFill>
                  <a:srgbClr val="FF0000"/>
                </a:solidFill>
              </a:rPr>
              <a:t>цього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життєвого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досвіду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</a:p>
          <a:p>
            <a:pPr algn="r">
              <a:lnSpc>
                <a:spcPct val="150000"/>
              </a:lnSpc>
            </a:pPr>
            <a:r>
              <a:rPr lang="ru-RU" sz="2400" dirty="0" err="1" smtClean="0">
                <a:solidFill>
                  <a:srgbClr val="FF0000"/>
                </a:solidFill>
              </a:rPr>
              <a:t>Девід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Клустер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zoom dir="in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1\Рабочий стол\таня фото\Изображение 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81000"/>
            <a:ext cx="7207272" cy="5405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00166" y="6143644"/>
            <a:ext cx="4124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err="1" smtClean="0">
                <a:solidFill>
                  <a:srgbClr val="C00000"/>
                </a:solidFill>
              </a:rPr>
              <a:t>“Несподівані</a:t>
            </a:r>
            <a:r>
              <a:rPr lang="uk-UA" sz="2400" b="1" i="1" dirty="0" smtClean="0">
                <a:solidFill>
                  <a:srgbClr val="C00000"/>
                </a:solidFill>
              </a:rPr>
              <a:t> </a:t>
            </a:r>
            <a:r>
              <a:rPr lang="uk-UA" sz="2400" b="1" i="1" dirty="0" err="1" smtClean="0">
                <a:solidFill>
                  <a:srgbClr val="C00000"/>
                </a:solidFill>
              </a:rPr>
              <a:t>запитання”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1\Рабочий стол\таня фото\Изображение 111.jpg"/>
          <p:cNvPicPr>
            <a:picLocks noChangeAspect="1" noChangeArrowheads="1"/>
          </p:cNvPicPr>
          <p:nvPr/>
        </p:nvPicPr>
        <p:blipFill>
          <a:blip r:embed="rId2" cstate="print"/>
          <a:srcRect l="15017"/>
          <a:stretch>
            <a:fillRect/>
          </a:stretch>
        </p:blipFill>
        <p:spPr bwMode="auto">
          <a:xfrm>
            <a:off x="2285984" y="357166"/>
            <a:ext cx="6429420" cy="567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00166" y="6000768"/>
            <a:ext cx="341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</a:rPr>
              <a:t>Ланцюжок асоціацій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1\Рабочий стол\таня фото\Изображение 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7165"/>
            <a:ext cx="7199305" cy="5399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6143644"/>
            <a:ext cx="2968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</a:rPr>
              <a:t>Робота  в групах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1\Рабочий стол\таня фото\Изображение 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79" y="381000"/>
            <a:ext cx="7112021" cy="5334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57290" y="6000768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</a:rPr>
              <a:t>Живий мікрофончик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1\Рабочий стол\таня фото\Изображение 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71" y="428604"/>
            <a:ext cx="4191029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5603" name="Picture 3" descr="C:\Documents and Settings\1\Рабочий стол\таня фото\Изображение 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4357718" cy="3268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04" name="Picture 4" descr="C:\Documents and Settings\1\Рабочий стол\таня фото\Изображение 0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756421"/>
            <a:ext cx="4135438" cy="3101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42910" y="4357694"/>
            <a:ext cx="163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</a:rPr>
              <a:t>Важливо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5143512"/>
            <a:ext cx="2118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</a:rPr>
              <a:t>підсумковий</a:t>
            </a:r>
          </a:p>
          <a:p>
            <a:r>
              <a:rPr lang="uk-UA" sz="2400" b="1" i="1" dirty="0" smtClean="0">
                <a:solidFill>
                  <a:srgbClr val="C00000"/>
                </a:solidFill>
              </a:rPr>
              <a:t>етап</a:t>
            </a:r>
          </a:p>
          <a:p>
            <a:r>
              <a:rPr lang="uk-UA" sz="2400" b="1" i="1" dirty="0" smtClean="0">
                <a:solidFill>
                  <a:srgbClr val="C00000"/>
                </a:solidFill>
              </a:rPr>
              <a:t>уроку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 t="9975" b="45136"/>
          <a:stretch>
            <a:fillRect/>
          </a:stretch>
        </p:blipFill>
        <p:spPr bwMode="auto">
          <a:xfrm>
            <a:off x="5072066" y="571479"/>
            <a:ext cx="2500330" cy="16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 descr="C:\Documents and Settings\1\Мои документы\Мои рисунки\detskaya-log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3754406" cy="2857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6620" y="2769061"/>
            <a:ext cx="5647380" cy="3731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3116"/>
            <a:ext cx="7500990" cy="14700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400" b="0" i="1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«</a:t>
            </a:r>
            <a:r>
              <a:rPr lang="ru-RU" sz="2400" i="1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ru-RU" sz="2400" i="1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Немає</a:t>
            </a:r>
            <a:r>
              <a:rPr lang="ru-RU" sz="2400" b="0" i="1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ru-RU" sz="2400" i="1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нічого</a:t>
            </a:r>
            <a:r>
              <a:rPr lang="ru-RU" sz="2400" i="1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нового </a:t>
            </a:r>
            <a:r>
              <a:rPr lang="ru-RU" sz="2400" i="1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під</a:t>
            </a:r>
            <a:r>
              <a:rPr lang="ru-RU" sz="2400" i="1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ru-RU" sz="2400" i="1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сонцем</a:t>
            </a:r>
            <a:r>
              <a:rPr lang="ru-RU" sz="2400" i="1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, </a:t>
            </a:r>
            <a:br>
              <a:rPr lang="ru-RU" sz="2400" i="1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</a:br>
            <a:r>
              <a:rPr lang="ru-RU" sz="2400" i="1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але</a:t>
            </a:r>
            <a:r>
              <a:rPr lang="ru-RU" sz="2400" i="1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ru-RU" sz="2400" i="1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є</a:t>
            </a:r>
            <a:r>
              <a:rPr lang="ru-RU" sz="2400" i="1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ru-RU" sz="2400" i="1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дещо</a:t>
            </a:r>
            <a:r>
              <a:rPr lang="ru-RU" sz="2400" i="1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ru-RU" sz="2400" i="1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старе</a:t>
            </a:r>
            <a:r>
              <a:rPr lang="ru-RU" sz="2400" i="1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, </a:t>
            </a:r>
            <a:br>
              <a:rPr lang="ru-RU" sz="2400" i="1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</a:br>
            <a:r>
              <a:rPr lang="ru-RU" sz="2400" i="1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чого</a:t>
            </a:r>
            <a:r>
              <a:rPr lang="ru-RU" sz="2400" i="1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ми не </a:t>
            </a:r>
            <a:r>
              <a:rPr lang="ru-RU" sz="2400" i="1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знаємо</a:t>
            </a:r>
            <a:r>
              <a:rPr lang="ru-RU" sz="2400" i="1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».</a:t>
            </a:r>
            <a:r>
              <a:rPr lang="ru-RU" sz="24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 sz="24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                                     </a:t>
            </a:r>
            <a:br>
              <a:rPr lang="ru-RU" sz="24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 sz="24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                           </a:t>
            </a:r>
            <a:r>
              <a:rPr lang="ru-RU" sz="2400" i="1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Лоренс </a:t>
            </a:r>
            <a:r>
              <a:rPr lang="ru-RU" sz="2400" i="1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Пітер</a:t>
            </a:r>
            <a:r>
              <a:rPr lang="ru-RU" sz="2400" i="1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резентация БАГ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БАГЕТ</Template>
  <TotalTime>330</TotalTime>
  <Words>115</Words>
  <Application>Microsoft Office PowerPoint</Application>
  <PresentationFormat>Экран (4:3)</PresentationFormat>
  <Paragraphs>18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Презентация БАГЕТ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 Немає нічого нового під сонцем,  але є дещо старе,  чого ми не знаємо».                                                                                                    Лоренс Пітер.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1</cp:lastModifiedBy>
  <cp:revision>29</cp:revision>
  <dcterms:created xsi:type="dcterms:W3CDTF">2011-07-18T03:17:33Z</dcterms:created>
  <dcterms:modified xsi:type="dcterms:W3CDTF">2013-12-09T15:26:26Z</dcterms:modified>
</cp:coreProperties>
</file>